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  <p:sldId id="26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558A01-F09F-43B7-9D68-0A9B58B4FD69}" v="10" dt="2021-07-29T18:37:37.8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9D89D295-6F36-4FA6-82FF-D13009E91E7C}"/>
    <pc:docChg chg="addSld delSld modSld modSection">
      <pc:chgData name="Marieke Drabbe" userId="b9b1a049-6b87-453c-9d4e-1b3ea0ffd634" providerId="ADAL" clId="{9D89D295-6F36-4FA6-82FF-D13009E91E7C}" dt="2020-07-10T14:19:23.702" v="21" actId="20577"/>
      <pc:docMkLst>
        <pc:docMk/>
      </pc:docMkLst>
      <pc:sldChg chg="modSp">
        <pc:chgData name="Marieke Drabbe" userId="b9b1a049-6b87-453c-9d4e-1b3ea0ffd634" providerId="ADAL" clId="{9D89D295-6F36-4FA6-82FF-D13009E91E7C}" dt="2020-06-05T14:09:15.842" v="12"/>
        <pc:sldMkLst>
          <pc:docMk/>
          <pc:sldMk cId="3491648649" sldId="257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9D89D295-6F36-4FA6-82FF-D13009E91E7C}" dt="2020-06-05T14:09:15.842" v="12"/>
        <pc:sldMkLst>
          <pc:docMk/>
          <pc:sldMk cId="2898902124" sldId="259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9D89D295-6F36-4FA6-82FF-D13009E91E7C}" dt="2020-07-10T14:19:23.702" v="21" actId="20577"/>
        <pc:sldMkLst>
          <pc:docMk/>
          <pc:sldMk cId="83892022" sldId="260"/>
        </pc:sldMkLst>
        <pc:spChg chg="mod">
          <ac:chgData name="Marieke Drabbe" userId="b9b1a049-6b87-453c-9d4e-1b3ea0ffd634" providerId="ADAL" clId="{9D89D295-6F36-4FA6-82FF-D13009E91E7C}" dt="2020-07-10T14:19:23.702" v="21" actId="20577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9D89D295-6F36-4FA6-82FF-D13009E91E7C}" dt="2020-06-05T13:26:07.021" v="2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del">
        <pc:chgData name="Marieke Drabbe" userId="b9b1a049-6b87-453c-9d4e-1b3ea0ffd634" providerId="ADAL" clId="{9D89D295-6F36-4FA6-82FF-D13009E91E7C}" dt="2020-06-05T13:26:35.403" v="5" actId="47"/>
        <pc:sldMkLst>
          <pc:docMk/>
          <pc:sldMk cId="268224060" sldId="262"/>
        </pc:sldMkLst>
      </pc:sldChg>
      <pc:sldChg chg="modSp mod">
        <pc:chgData name="Marieke Drabbe" userId="b9b1a049-6b87-453c-9d4e-1b3ea0ffd634" providerId="ADAL" clId="{9D89D295-6F36-4FA6-82FF-D13009E91E7C}" dt="2020-06-05T14:09:32.200" v="17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9D89D295-6F36-4FA6-82FF-D13009E91E7C}" dt="2020-06-05T14:09:32.200" v="17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9D89D295-6F36-4FA6-82FF-D13009E91E7C}" dt="2020-06-05T14:09:15.842" v="12"/>
        <pc:sldMkLst>
          <pc:docMk/>
          <pc:sldMk cId="2446642812" sldId="264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9D89D295-6F36-4FA6-82FF-D13009E91E7C}" dt="2020-06-05T14:09:27.227" v="15" actId="14734"/>
        <pc:sldMkLst>
          <pc:docMk/>
          <pc:sldMk cId="2052387474" sldId="265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9D89D295-6F36-4FA6-82FF-D13009E91E7C}" dt="2020-06-05T14:09:27.227" v="15" actId="14734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9D89D295-6F36-4FA6-82FF-D13009E91E7C}" dt="2020-06-05T14:09:36.240" v="19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36.240" v="19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  <pc:docChgLst>
    <pc:chgData name="Marieke Drabbe" userId="b9b1a049-6b87-453c-9d4e-1b3ea0ffd634" providerId="ADAL" clId="{4B558A01-F09F-43B7-9D68-0A9B58B4FD69}"/>
    <pc:docChg chg="custSel addSld delSld modSld sldOrd modSection">
      <pc:chgData name="Marieke Drabbe" userId="b9b1a049-6b87-453c-9d4e-1b3ea0ffd634" providerId="ADAL" clId="{4B558A01-F09F-43B7-9D68-0A9B58B4FD69}" dt="2021-07-29T18:37:44.727" v="165" actId="20577"/>
      <pc:docMkLst>
        <pc:docMk/>
      </pc:docMkLst>
      <pc:sldChg chg="addSp delSp modSp mod">
        <pc:chgData name="Marieke Drabbe" userId="b9b1a049-6b87-453c-9d4e-1b3ea0ffd634" providerId="ADAL" clId="{4B558A01-F09F-43B7-9D68-0A9B58B4FD69}" dt="2021-07-29T18:28:59.210" v="116" actId="20577"/>
        <pc:sldMkLst>
          <pc:docMk/>
          <pc:sldMk cId="3491648649" sldId="257"/>
        </pc:sldMkLst>
        <pc:spChg chg="add del mod">
          <ac:chgData name="Marieke Drabbe" userId="b9b1a049-6b87-453c-9d4e-1b3ea0ffd634" providerId="ADAL" clId="{4B558A01-F09F-43B7-9D68-0A9B58B4FD69}" dt="2021-07-29T18:27:15.520" v="2" actId="478"/>
          <ac:spMkLst>
            <pc:docMk/>
            <pc:sldMk cId="3491648649" sldId="257"/>
            <ac:spMk id="4" creationId="{4768CDD8-2D3D-460E-9928-EF3EE6BE2218}"/>
          </ac:spMkLst>
        </pc:spChg>
        <pc:spChg chg="mod">
          <ac:chgData name="Marieke Drabbe" userId="b9b1a049-6b87-453c-9d4e-1b3ea0ffd634" providerId="ADAL" clId="{4B558A01-F09F-43B7-9D68-0A9B58B4FD69}" dt="2021-07-29T18:27:58.719" v="26" actId="208"/>
          <ac:spMkLst>
            <pc:docMk/>
            <pc:sldMk cId="3491648649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03.719" v="29" actId="1076"/>
          <ac:spMkLst>
            <pc:docMk/>
            <pc:sldMk cId="3491648649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8.405" v="40" actId="20577"/>
          <ac:spMkLst>
            <pc:docMk/>
            <pc:sldMk cId="3491648649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7:54.703" v="24" actId="403"/>
          <ac:spMkLst>
            <pc:docMk/>
            <pc:sldMk cId="3491648649" sldId="257"/>
            <ac:spMk id="10242" creationId="{00000000-0000-0000-0000-000000000000}"/>
          </ac:spMkLst>
        </pc:spChg>
        <pc:spChg chg="del">
          <ac:chgData name="Marieke Drabbe" userId="b9b1a049-6b87-453c-9d4e-1b3ea0ffd634" providerId="ADAL" clId="{4B558A01-F09F-43B7-9D68-0A9B58B4FD69}" dt="2021-07-29T18:27:14.865" v="1" actId="478"/>
          <ac:spMkLst>
            <pc:docMk/>
            <pc:sldMk cId="3491648649" sldId="257"/>
            <ac:spMk id="10244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59.210" v="116" actId="20577"/>
          <ac:spMkLst>
            <pc:docMk/>
            <pc:sldMk cId="3491648649" sldId="257"/>
            <ac:spMk id="10245" creationId="{00000000-0000-0000-0000-000000000000}"/>
          </ac:spMkLst>
        </pc:spChg>
        <pc:picChg chg="add mod">
          <ac:chgData name="Marieke Drabbe" userId="b9b1a049-6b87-453c-9d4e-1b3ea0ffd634" providerId="ADAL" clId="{4B558A01-F09F-43B7-9D68-0A9B58B4FD69}" dt="2021-07-29T18:27:43.407" v="15"/>
          <ac:picMkLst>
            <pc:docMk/>
            <pc:sldMk cId="3491648649" sldId="257"/>
            <ac:picMk id="14" creationId="{9399CBA7-4ED6-4D5A-BADA-56494ADF82CC}"/>
          </ac:picMkLst>
        </pc:picChg>
        <pc:picChg chg="del">
          <ac:chgData name="Marieke Drabbe" userId="b9b1a049-6b87-453c-9d4e-1b3ea0ffd634" providerId="ADAL" clId="{4B558A01-F09F-43B7-9D68-0A9B58B4FD69}" dt="2021-07-29T18:27:13.792" v="0" actId="478"/>
          <ac:picMkLst>
            <pc:docMk/>
            <pc:sldMk cId="3491648649" sldId="257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4B558A01-F09F-43B7-9D68-0A9B58B4FD69}" dt="2021-07-29T18:29:22.216" v="126" actId="478"/>
        <pc:sldMkLst>
          <pc:docMk/>
          <pc:sldMk cId="2898902124" sldId="259"/>
        </pc:sldMkLst>
        <pc:spChg chg="add del mod">
          <ac:chgData name="Marieke Drabbe" userId="b9b1a049-6b87-453c-9d4e-1b3ea0ffd634" providerId="ADAL" clId="{4B558A01-F09F-43B7-9D68-0A9B58B4FD69}" dt="2021-07-29T18:27:21.296" v="6" actId="478"/>
          <ac:spMkLst>
            <pc:docMk/>
            <pc:sldMk cId="2898902124" sldId="259"/>
            <ac:spMk id="4" creationId="{BEDEBE27-E60B-47B7-95CA-4D477A284708}"/>
          </ac:spMkLst>
        </pc:spChg>
        <pc:spChg chg="mod">
          <ac:chgData name="Marieke Drabbe" userId="b9b1a049-6b87-453c-9d4e-1b3ea0ffd634" providerId="ADAL" clId="{4B558A01-F09F-43B7-9D68-0A9B58B4FD69}" dt="2021-07-29T18:29:13.550" v="121" actId="208"/>
          <ac:spMkLst>
            <pc:docMk/>
            <pc:sldMk cId="2898902124" sldId="259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18.001" v="124" actId="1076"/>
          <ac:spMkLst>
            <pc:docMk/>
            <pc:sldMk cId="2898902124" sldId="259"/>
            <ac:spMk id="9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11.463" v="119" actId="404"/>
          <ac:spMkLst>
            <pc:docMk/>
            <pc:sldMk cId="2898902124" sldId="259"/>
            <ac:spMk id="11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20.908" v="125" actId="20577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2898902124" sldId="259"/>
            <ac:spMk id="19" creationId="{00000000-0000-0000-0000-000000000000}"/>
          </ac:spMkLst>
        </pc:spChg>
        <pc:picChg chg="del">
          <ac:chgData name="Marieke Drabbe" userId="b9b1a049-6b87-453c-9d4e-1b3ea0ffd634" providerId="ADAL" clId="{4B558A01-F09F-43B7-9D68-0A9B58B4FD69}" dt="2021-07-29T18:29:22.216" v="126" actId="478"/>
          <ac:picMkLst>
            <pc:docMk/>
            <pc:sldMk cId="2898902124" sldId="259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4B558A01-F09F-43B7-9D68-0A9B58B4FD69}" dt="2021-07-29T18:27:44.632" v="17"/>
          <ac:picMkLst>
            <pc:docMk/>
            <pc:sldMk cId="2898902124" sldId="259"/>
            <ac:picMk id="13" creationId="{DEBBE107-122C-4573-9DBB-995F40C81E26}"/>
          </ac:picMkLst>
        </pc:picChg>
        <pc:picChg chg="del">
          <ac:chgData name="Marieke Drabbe" userId="b9b1a049-6b87-453c-9d4e-1b3ea0ffd634" providerId="ADAL" clId="{4B558A01-F09F-43B7-9D68-0A9B58B4FD69}" dt="2021-07-29T18:27:19.630" v="5" actId="478"/>
          <ac:picMkLst>
            <pc:docMk/>
            <pc:sldMk cId="2898902124" sldId="259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4B558A01-F09F-43B7-9D68-0A9B58B4FD69}" dt="2021-07-29T18:29:39.440" v="135" actId="207"/>
        <pc:sldMkLst>
          <pc:docMk/>
          <pc:sldMk cId="83892022" sldId="260"/>
        </pc:sldMkLst>
        <pc:spChg chg="add del mod">
          <ac:chgData name="Marieke Drabbe" userId="b9b1a049-6b87-453c-9d4e-1b3ea0ffd634" providerId="ADAL" clId="{4B558A01-F09F-43B7-9D68-0A9B58B4FD69}" dt="2021-07-29T18:27:23.866" v="8" actId="478"/>
          <ac:spMkLst>
            <pc:docMk/>
            <pc:sldMk cId="83892022" sldId="260"/>
            <ac:spMk id="3" creationId="{E8D4FC12-285E-4D2C-8635-557B1339A34C}"/>
          </ac:spMkLst>
        </pc:spChg>
        <pc:spChg chg="mod">
          <ac:chgData name="Marieke Drabbe" userId="b9b1a049-6b87-453c-9d4e-1b3ea0ffd634" providerId="ADAL" clId="{4B558A01-F09F-43B7-9D68-0A9B58B4FD69}" dt="2021-07-29T18:29:30.946" v="131" actId="208"/>
          <ac:spMkLst>
            <pc:docMk/>
            <pc:sldMk cId="83892022" sldId="260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36.331" v="134" actId="1076"/>
          <ac:spMkLst>
            <pc:docMk/>
            <pc:sldMk cId="83892022" sldId="260"/>
            <ac:spMk id="9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28.996" v="129" actId="404"/>
          <ac:spMkLst>
            <pc:docMk/>
            <pc:sldMk cId="83892022" sldId="260"/>
            <ac:spMk id="11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39.440" v="135" actId="207"/>
          <ac:spMkLst>
            <pc:docMk/>
            <pc:sldMk cId="83892022" sldId="260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4B558A01-F09F-43B7-9D68-0A9B58B4FD69}" dt="2021-07-29T18:27:45.203" v="18"/>
          <ac:picMkLst>
            <pc:docMk/>
            <pc:sldMk cId="83892022" sldId="260"/>
            <ac:picMk id="15" creationId="{7160A159-A9A3-4D2A-A0B0-4720B2C27F5B}"/>
          </ac:picMkLst>
        </pc:picChg>
        <pc:picChg chg="del">
          <ac:chgData name="Marieke Drabbe" userId="b9b1a049-6b87-453c-9d4e-1b3ea0ffd634" providerId="ADAL" clId="{4B558A01-F09F-43B7-9D68-0A9B58B4FD69}" dt="2021-07-29T18:27:22.928" v="7" actId="478"/>
          <ac:picMkLst>
            <pc:docMk/>
            <pc:sldMk cId="83892022" sldId="260"/>
            <ac:picMk id="10243" creationId="{00000000-0000-0000-0000-000000000000}"/>
          </ac:picMkLst>
        </pc:picChg>
      </pc:sldChg>
      <pc:sldChg chg="addSp modSp mod">
        <pc:chgData name="Marieke Drabbe" userId="b9b1a049-6b87-453c-9d4e-1b3ea0ffd634" providerId="ADAL" clId="{4B558A01-F09F-43B7-9D68-0A9B58B4FD69}" dt="2021-07-29T18:29:55.332" v="145" actId="208"/>
        <pc:sldMkLst>
          <pc:docMk/>
          <pc:sldMk cId="1752962136" sldId="263"/>
        </pc:sldMkLst>
        <pc:spChg chg="mod">
          <ac:chgData name="Marieke Drabbe" userId="b9b1a049-6b87-453c-9d4e-1b3ea0ffd634" providerId="ADAL" clId="{4B558A01-F09F-43B7-9D68-0A9B58B4FD69}" dt="2021-07-29T18:29:53.069" v="143" actId="208"/>
          <ac:spMkLst>
            <pc:docMk/>
            <pc:sldMk cId="1752962136" sldId="263"/>
            <ac:spMk id="6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55.332" v="145" actId="208"/>
          <ac:spMkLst>
            <pc:docMk/>
            <pc:sldMk cId="1752962136" sldId="263"/>
            <ac:spMk id="7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46.161" v="138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1752962136" sldId="263"/>
            <ac:spMk id="10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9:51.222" v="141" actId="404"/>
          <ac:spMkLst>
            <pc:docMk/>
            <pc:sldMk cId="1752962136" sldId="263"/>
            <ac:spMk id="11" creationId="{00000000-0000-0000-0000-000000000000}"/>
          </ac:spMkLst>
        </pc:spChg>
        <pc:picChg chg="add mod">
          <ac:chgData name="Marieke Drabbe" userId="b9b1a049-6b87-453c-9d4e-1b3ea0ffd634" providerId="ADAL" clId="{4B558A01-F09F-43B7-9D68-0A9B58B4FD69}" dt="2021-07-29T18:27:46.445" v="19"/>
          <ac:picMkLst>
            <pc:docMk/>
            <pc:sldMk cId="1752962136" sldId="263"/>
            <ac:picMk id="12" creationId="{DA2E4350-8426-4723-96EA-7C08B4BA8F78}"/>
          </ac:picMkLst>
        </pc:picChg>
      </pc:sldChg>
      <pc:sldChg chg="addSp modSp mod">
        <pc:chgData name="Marieke Drabbe" userId="b9b1a049-6b87-453c-9d4e-1b3ea0ffd634" providerId="ADAL" clId="{4B558A01-F09F-43B7-9D68-0A9B58B4FD69}" dt="2021-07-29T18:30:14.166" v="153" actId="207"/>
        <pc:sldMkLst>
          <pc:docMk/>
          <pc:sldMk cId="2446642812" sldId="264"/>
        </pc:sldMkLst>
        <pc:spChg chg="mod">
          <ac:chgData name="Marieke Drabbe" userId="b9b1a049-6b87-453c-9d4e-1b3ea0ffd634" providerId="ADAL" clId="{4B558A01-F09F-43B7-9D68-0A9B58B4FD69}" dt="2021-07-29T18:30:09.869" v="150" actId="208"/>
          <ac:spMkLst>
            <pc:docMk/>
            <pc:sldMk cId="2446642812" sldId="264"/>
            <ac:spMk id="6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30:12.361" v="152" actId="208"/>
          <ac:spMkLst>
            <pc:docMk/>
            <pc:sldMk cId="2446642812" sldId="264"/>
            <ac:spMk id="7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30:14.166" v="153" actId="20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2446642812" sldId="264"/>
            <ac:spMk id="12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30:07.999" v="148" actId="404"/>
          <ac:spMkLst>
            <pc:docMk/>
            <pc:sldMk cId="2446642812" sldId="264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4B558A01-F09F-43B7-9D68-0A9B58B4FD69}" dt="2021-07-29T18:27:47.570" v="20"/>
          <ac:picMkLst>
            <pc:docMk/>
            <pc:sldMk cId="2446642812" sldId="264"/>
            <ac:picMk id="14" creationId="{9FF6D1AF-66B2-46DA-929A-E678C4174893}"/>
          </ac:picMkLst>
        </pc:picChg>
      </pc:sldChg>
      <pc:sldChg chg="addSp delSp modSp mod">
        <pc:chgData name="Marieke Drabbe" userId="b9b1a049-6b87-453c-9d4e-1b3ea0ffd634" providerId="ADAL" clId="{4B558A01-F09F-43B7-9D68-0A9B58B4FD69}" dt="2021-07-29T18:28:33.914" v="39"/>
        <pc:sldMkLst>
          <pc:docMk/>
          <pc:sldMk cId="2052387474" sldId="265"/>
        </pc:sldMkLst>
        <pc:spChg chg="add del mod">
          <ac:chgData name="Marieke Drabbe" userId="b9b1a049-6b87-453c-9d4e-1b3ea0ffd634" providerId="ADAL" clId="{4B558A01-F09F-43B7-9D68-0A9B58B4FD69}" dt="2021-07-29T18:27:17.983" v="4" actId="478"/>
          <ac:spMkLst>
            <pc:docMk/>
            <pc:sldMk cId="2052387474" sldId="265"/>
            <ac:spMk id="3" creationId="{59FB269D-AB9D-4875-BB63-E3EA69C8A0A5}"/>
          </ac:spMkLst>
        </pc:spChg>
        <pc:spChg chg="mod">
          <ac:chgData name="Marieke Drabbe" userId="b9b1a049-6b87-453c-9d4e-1b3ea0ffd634" providerId="ADAL" clId="{4B558A01-F09F-43B7-9D68-0A9B58B4FD69}" dt="2021-07-29T18:28:13.582" v="34" actId="208"/>
          <ac:spMkLst>
            <pc:docMk/>
            <pc:sldMk cId="2052387474" sldId="265"/>
            <ac:spMk id="8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16.091" v="36" actId="208"/>
          <ac:spMkLst>
            <pc:docMk/>
            <pc:sldMk cId="2052387474" sldId="265"/>
            <ac:spMk id="9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11.079" v="32" actId="404"/>
          <ac:spMkLst>
            <pc:docMk/>
            <pc:sldMk cId="2052387474" sldId="265"/>
            <ac:spMk id="14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28:33.914" v="39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4B558A01-F09F-43B7-9D68-0A9B58B4FD69}" dt="2021-07-29T18:28:33.914" v="39"/>
          <ac:graphicFrameMkLst>
            <pc:docMk/>
            <pc:sldMk cId="2052387474" sldId="265"/>
            <ac:graphicFrameMk id="6" creationId="{00000000-0000-0000-0000-000000000000}"/>
          </ac:graphicFrameMkLst>
        </pc:graphicFrameChg>
        <pc:picChg chg="add mod">
          <ac:chgData name="Marieke Drabbe" userId="b9b1a049-6b87-453c-9d4e-1b3ea0ffd634" providerId="ADAL" clId="{4B558A01-F09F-43B7-9D68-0A9B58B4FD69}" dt="2021-07-29T18:27:44" v="16"/>
          <ac:picMkLst>
            <pc:docMk/>
            <pc:sldMk cId="2052387474" sldId="265"/>
            <ac:picMk id="16" creationId="{3F7CA3C2-9DDC-4169-8FCF-4065637C991B}"/>
          </ac:picMkLst>
        </pc:picChg>
        <pc:picChg chg="del">
          <ac:chgData name="Marieke Drabbe" userId="b9b1a049-6b87-453c-9d4e-1b3ea0ffd634" providerId="ADAL" clId="{4B558A01-F09F-43B7-9D68-0A9B58B4FD69}" dt="2021-07-29T18:27:17.131" v="3" actId="478"/>
          <ac:picMkLst>
            <pc:docMk/>
            <pc:sldMk cId="2052387474" sldId="265"/>
            <ac:picMk id="10243" creationId="{00000000-0000-0000-0000-000000000000}"/>
          </ac:picMkLst>
        </pc:picChg>
      </pc:sldChg>
      <pc:sldChg chg="modSp add del mod ord">
        <pc:chgData name="Marieke Drabbe" userId="b9b1a049-6b87-453c-9d4e-1b3ea0ffd634" providerId="ADAL" clId="{4B558A01-F09F-43B7-9D68-0A9B58B4FD69}" dt="2021-07-29T18:27:36.538" v="14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4B558A01-F09F-43B7-9D68-0A9B58B4FD69}" dt="2021-07-29T18:27:36.538" v="14" actId="20577"/>
          <ac:spMkLst>
            <pc:docMk/>
            <pc:sldMk cId="2429038155" sldId="268"/>
            <ac:spMk id="11" creationId="{00000000-0000-0000-0000-000000000000}"/>
          </ac:spMkLst>
        </pc:spChg>
      </pc:sldChg>
      <pc:sldChg chg="modSp add mod">
        <pc:chgData name="Marieke Drabbe" userId="b9b1a049-6b87-453c-9d4e-1b3ea0ffd634" providerId="ADAL" clId="{4B558A01-F09F-43B7-9D68-0A9B58B4FD69}" dt="2021-07-29T18:37:44.727" v="165" actId="20577"/>
        <pc:sldMkLst>
          <pc:docMk/>
          <pc:sldMk cId="1510066645" sldId="269"/>
        </pc:sldMkLst>
        <pc:spChg chg="mod">
          <ac:chgData name="Marieke Drabbe" userId="b9b1a049-6b87-453c-9d4e-1b3ea0ffd634" providerId="ADAL" clId="{4B558A01-F09F-43B7-9D68-0A9B58B4FD69}" dt="2021-07-29T18:37:42.228" v="163" actId="20577"/>
          <ac:spMkLst>
            <pc:docMk/>
            <pc:sldMk cId="1510066645" sldId="269"/>
            <ac:spMk id="11" creationId="{00000000-0000-0000-0000-000000000000}"/>
          </ac:spMkLst>
        </pc:spChg>
        <pc:spChg chg="mod">
          <ac:chgData name="Marieke Drabbe" userId="b9b1a049-6b87-453c-9d4e-1b3ea0ffd634" providerId="ADAL" clId="{4B558A01-F09F-43B7-9D68-0A9B58B4FD69}" dt="2021-07-29T18:37:44.727" v="165" actId="20577"/>
          <ac:spMkLst>
            <pc:docMk/>
            <pc:sldMk cId="1510066645" sldId="269"/>
            <ac:spMk id="12" creationId="{00000000-0000-0000-0000-000000000000}"/>
          </ac:spMkLst>
        </pc:spChg>
      </pc:sldChg>
    </pc:docChg>
  </pc:docChgLst>
  <pc:docChgLst>
    <pc:chgData name="Marieke Drabbe" userId="S::m.drabbe@helicon.nl::b9b1a049-6b87-453c-9d4e-1b3ea0ffd634" providerId="AD" clId="Web-{E5DA464D-0D55-4A50-9EB8-DED946261BDB}"/>
    <pc:docChg chg="modSld">
      <pc:chgData name="Marieke Drabbe" userId="S::m.drabbe@helicon.nl::b9b1a049-6b87-453c-9d4e-1b3ea0ffd634" providerId="AD" clId="Web-{E5DA464D-0D55-4A50-9EB8-DED946261BDB}" dt="2019-05-16T08:34:29.515" v="5" actId="20577"/>
      <pc:docMkLst>
        <pc:docMk/>
      </pc:docMkLst>
      <pc:sldChg chg="modSp">
        <pc:chgData name="Marieke Drabbe" userId="S::m.drabbe@helicon.nl::b9b1a049-6b87-453c-9d4e-1b3ea0ffd634" providerId="AD" clId="Web-{E5DA464D-0D55-4A50-9EB8-DED946261BDB}" dt="2019-05-16T08:34:29.515" v="4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E5DA464D-0D55-4A50-9EB8-DED946261BDB}" dt="2019-05-16T08:34:29.515" v="4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S::m.drabbe@helicon.nl::b9b1a049-6b87-453c-9d4e-1b3ea0ffd634" providerId="AD" clId="Web-{B43D3329-625F-4CC8-A28C-2B3CE5FCCB51}"/>
    <pc:docChg chg="modSld">
      <pc:chgData name="Marieke Drabbe" userId="S::m.drabbe@helicon.nl::b9b1a049-6b87-453c-9d4e-1b3ea0ffd634" providerId="AD" clId="Web-{B43D3329-625F-4CC8-A28C-2B3CE5FCCB51}" dt="2019-05-15T09:16:33.451" v="18"/>
      <pc:docMkLst>
        <pc:docMk/>
      </pc:docMkLst>
      <pc:sldChg chg="modSp">
        <pc:chgData name="Marieke Drabbe" userId="S::m.drabbe@helicon.nl::b9b1a049-6b87-453c-9d4e-1b3ea0ffd634" providerId="AD" clId="Web-{B43D3329-625F-4CC8-A28C-2B3CE5FCCB51}" dt="2019-05-15T09:16:14.373" v="13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B43D3329-625F-4CC8-A28C-2B3CE5FCCB51}" dt="2019-05-15T09:16:14.373" v="13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B43D3329-625F-4CC8-A28C-2B3CE5FCCB51}" dt="2019-05-15T09:15:56.842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B43D3329-625F-4CC8-A28C-2B3CE5FCCB51}" dt="2019-05-15T09:15:56.842" v="0"/>
          <ac:spMkLst>
            <pc:docMk/>
            <pc:sldMk cId="2446642812" sldId="264"/>
            <ac:spMk id="10" creationId="{C5635635-7B42-4FA0-8852-EB7C39A7E5FA}"/>
          </ac:spMkLst>
        </pc:spChg>
      </pc:sldChg>
      <pc:sldChg chg="modSp">
        <pc:chgData name="Marieke Drabbe" userId="S::m.drabbe@helicon.nl::b9b1a049-6b87-453c-9d4e-1b3ea0ffd634" providerId="AD" clId="Web-{B43D3329-625F-4CC8-A28C-2B3CE5FCCB51}" dt="2019-05-15T09:16:33.451" v="18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B43D3329-625F-4CC8-A28C-2B3CE5FCCB51}" dt="2019-05-15T09:16:33.451" v="18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39489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adviesrapport schrijven over een vraagstuk op het gebied van leefbaarheid (in en om de stad). Je werkt samen met anderen uit je specialisatie.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adviesrapport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adviesrapport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Voorwaarden</a:t>
            </a:r>
          </a:p>
          <a:p>
            <a:pPr lvl="0"/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9399CBA7-4ED6-4D5A-BADA-56494ADF82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adviesrapport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op basis van je analyse een adviesrapport opstellen. </a:t>
            </a:r>
            <a:endParaRPr lang="nl-NL" sz="1600" dirty="0">
              <a:cs typeface="Calibri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adviesrapport op professionele wijze presenteren. </a:t>
            </a:r>
            <a:endParaRPr lang="nl-NL" sz="1600" dirty="0">
              <a:cs typeface="Calibri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858949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254748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424516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adviesrapport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  <p:pic>
        <p:nvPicPr>
          <p:cNvPr id="16" name="Tijdelijke aanduiding voor inhoud 4">
            <a:extLst>
              <a:ext uri="{FF2B5EF4-FFF2-40B4-BE49-F238E27FC236}">
                <a16:creationId xmlns:a16="http://schemas.microsoft.com/office/drawing/2014/main" id="{3F7CA3C2-9DDC-4169-8FCF-4065637C9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37331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999334"/>
            <a:ext cx="4431625" cy="33855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x</a:t>
            </a:r>
            <a:endParaRPr lang="nl-NL" sz="14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4870986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adviesrapport bij aan het verbeteren van de leefomgeving?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DEBBE107-122C-4573-9DBB-995F40C81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181" y="4483574"/>
            <a:ext cx="1398584" cy="1734679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6" y="1931084"/>
            <a:ext cx="5391257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‘Vrijetijd’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1.5 </a:t>
            </a:r>
            <a:r>
              <a:rPr lang="nl-NL" sz="1600" dirty="0"/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1.6 Je kunt de aangeboden begrippen voor ‘</a:t>
            </a:r>
            <a:r>
              <a:rPr lang="nl-NL" sz="1600" dirty="0" err="1"/>
              <a:t>SDG’s</a:t>
            </a:r>
            <a:r>
              <a:rPr lang="nl-NL" sz="1600" dirty="0"/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15" name="Tijdelijke aanduiding voor inhoud 4">
            <a:extLst>
              <a:ext uri="{FF2B5EF4-FFF2-40B4-BE49-F238E27FC236}">
                <a16:creationId xmlns:a16="http://schemas.microsoft.com/office/drawing/2014/main" id="{7160A159-A9A3-4D2A-A0B0-4720B2C27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adviesrapport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adviesrapport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adviesrapport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DA2E4350-8426-4723-96EA-7C08B4BA8F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264868" y="6177318"/>
            <a:ext cx="19159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IBS-SEM-LBS-V43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67" y="2497394"/>
            <a:ext cx="1369054" cy="13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973" y="3971216"/>
            <a:ext cx="3991897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product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43F946F-ACD9-4F75-ABEC-937D44E36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8" y="53840"/>
            <a:ext cx="6619875" cy="6553200"/>
          </a:xfrm>
          <a:prstGeom prst="rect">
            <a:avLst/>
          </a:prstGeom>
        </p:spPr>
      </p:pic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Pecha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</a:t>
            </a: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Kucha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geeft een </a:t>
            </a:r>
            <a:r>
              <a:rPr lang="nl-NL" altLang="nl-NL" sz="1600" dirty="0" err="1">
                <a:latin typeface="+mn-lt"/>
              </a:rPr>
              <a:t>Pecha</a:t>
            </a:r>
            <a:r>
              <a:rPr lang="nl-NL" altLang="nl-NL" sz="1600" dirty="0">
                <a:latin typeface="+mn-lt"/>
              </a:rPr>
              <a:t> </a:t>
            </a:r>
            <a:r>
              <a:rPr lang="nl-NL" altLang="nl-NL" sz="1600" dirty="0" err="1">
                <a:latin typeface="+mn-lt"/>
              </a:rPr>
              <a:t>Kucha</a:t>
            </a:r>
            <a:r>
              <a:rPr lang="nl-NL" altLang="nl-NL" sz="1600" dirty="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adviesrapport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C5635635-7B42-4FA0-8852-EB7C39A7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9FF6D1AF-66B2-46DA-929A-E678C41748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10006722" y="6123543"/>
            <a:ext cx="213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>
                <a:latin typeface="Arial" panose="020B0604020202020204" pitchFamily="34" charset="0"/>
                <a:cs typeface="Arial" panose="020B0604020202020204" pitchFamily="34" charset="0"/>
              </a:rPr>
              <a:t>IBS-SEM-LBS-V43</a:t>
            </a:r>
            <a:endParaRPr lang="nl-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IBS Leefbare stad</a:t>
            </a:r>
            <a:br>
              <a:rPr lang="nl-NL" dirty="0"/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  <a:endParaRPr lang="nl-NL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5BC7AE3B-A077-4603-93D0-84104527E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6C55F36-144C-4B32-9C6D-F50050977107}"/>
              </a:ext>
            </a:extLst>
          </p:cNvPr>
          <p:cNvSpPr txBox="1"/>
          <p:nvPr/>
        </p:nvSpPr>
        <p:spPr>
          <a:xfrm>
            <a:off x="6475597" y="1844689"/>
            <a:ext cx="4707193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B42902C-3C52-456A-811C-9FC695D7EBAE}"/>
              </a:ext>
            </a:extLst>
          </p:cNvPr>
          <p:cNvSpPr txBox="1"/>
          <p:nvPr/>
        </p:nvSpPr>
        <p:spPr>
          <a:xfrm>
            <a:off x="6475597" y="3745888"/>
            <a:ext cx="4707193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  <p:sp>
        <p:nvSpPr>
          <p:cNvPr id="13" name="Tekstvak 9">
            <a:extLst>
              <a:ext uri="{FF2B5EF4-FFF2-40B4-BE49-F238E27FC236}">
                <a16:creationId xmlns:a16="http://schemas.microsoft.com/office/drawing/2014/main" id="{B866A6F1-1336-4211-A60D-10D3221EC557}"/>
              </a:ext>
            </a:extLst>
          </p:cNvPr>
          <p:cNvSpPr txBox="1"/>
          <p:nvPr/>
        </p:nvSpPr>
        <p:spPr>
          <a:xfrm>
            <a:off x="838200" y="2137400"/>
            <a:ext cx="5405018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 eaLnBrk="1" hangingPunct="1">
              <a:defRPr/>
            </a:pPr>
            <a:endParaRPr lang="nl-NL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B1-K1-W2 Communiceert met klanten, gasten, publiek en/of derden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B1-K3-W1 Maakt een planning voor de organisatie van activiteiten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B1-K2-W3: Bevordert samenwerking en versterkt netwerken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B1-K2-W4: Evalueert de dienstverlening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B1-K4-W1: Plant en verdeelt de werkzaamheden</a:t>
            </a:r>
          </a:p>
        </p:txBody>
      </p:sp>
    </p:spTree>
    <p:extLst>
      <p:ext uri="{BB962C8B-B14F-4D97-AF65-F5344CB8AC3E}">
        <p14:creationId xmlns:p14="http://schemas.microsoft.com/office/powerpoint/2010/main" val="15100666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A90174-BC1F-479C-849F-48ECBDE1D1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A721D6-C307-4BBC-8027-3BE85CD710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164BA1-E473-4425-A42F-3C34A5AFCA2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1160</Words>
  <Application>Microsoft Office PowerPoint</Application>
  <PresentationFormat>Breedbeeld</PresentationFormat>
  <Paragraphs>134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IBS De leefbare stad – periode 1 specialisatie Vrijetijd</vt:lpstr>
      <vt:lpstr>IBS De leefbare stad specialisatie Vrijetijd</vt:lpstr>
      <vt:lpstr>IBS De leefbare stad specialisatie Vrijetijd</vt:lpstr>
      <vt:lpstr>IBS De leefbare stad specialisatie Vrijetijd</vt:lpstr>
      <vt:lpstr>IBS De leefbare stad – periode 1 specialisatie Vrijetijd</vt:lpstr>
      <vt:lpstr>PowerPoint-presentatie</vt:lpstr>
      <vt:lpstr>IBS De leefbare stad specialisatie Vrijetijd</vt:lpstr>
      <vt:lpstr>IBS Leefbare stad Specialisatie Vrijetijd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2021-07-29T18:37:46Z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