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58A01-F09F-43B7-9D68-0A9B58B4FD69}" v="10" dt="2021-07-29T18:37:37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9D89D295-6F36-4FA6-82FF-D13009E91E7C}"/>
    <pc:docChg chg="addSld delSld modSld modSection">
      <pc:chgData name="Marieke Drabbe" userId="b9b1a049-6b87-453c-9d4e-1b3ea0ffd634" providerId="ADAL" clId="{9D89D295-6F36-4FA6-82FF-D13009E91E7C}" dt="2020-07-10T14:19:23.702" v="21" actId="20577"/>
      <pc:docMkLst>
        <pc:docMk/>
      </pc:docMkLst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3491648649" sldId="257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2898902124" sldId="259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9D89D295-6F36-4FA6-82FF-D13009E91E7C}" dt="2020-07-10T14:19:23.702" v="21" actId="20577"/>
        <pc:sldMkLst>
          <pc:docMk/>
          <pc:sldMk cId="83892022" sldId="260"/>
        </pc:sldMkLst>
        <pc:spChg chg="mod">
          <ac:chgData name="Marieke Drabbe" userId="b9b1a049-6b87-453c-9d4e-1b3ea0ffd634" providerId="ADAL" clId="{9D89D295-6F36-4FA6-82FF-D13009E91E7C}" dt="2020-07-10T14:19:23.702" v="21" actId="20577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9D89D295-6F36-4FA6-82FF-D13009E91E7C}" dt="2020-06-05T13:26:07.021" v="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9D89D295-6F36-4FA6-82FF-D13009E91E7C}" dt="2020-06-05T13:26:35.403" v="5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9D89D295-6F36-4FA6-82FF-D13009E91E7C}" dt="2020-06-05T14:09:32.200" v="17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9D89D295-6F36-4FA6-82FF-D13009E91E7C}" dt="2020-06-05T14:09:32.200" v="17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2446642812" sldId="264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9D89D295-6F36-4FA6-82FF-D13009E91E7C}" dt="2020-06-05T14:09:27.227" v="15" actId="14734"/>
        <pc:sldMkLst>
          <pc:docMk/>
          <pc:sldMk cId="2052387474" sldId="265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9D89D295-6F36-4FA6-82FF-D13009E91E7C}" dt="2020-06-05T14:09:27.227" v="15" actId="14734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9D89D295-6F36-4FA6-82FF-D13009E91E7C}" dt="2020-06-05T14:09:36.240" v="19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36.240" v="19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  <pc:docChgLst>
    <pc:chgData name="Marieke Drabbe" userId="b9b1a049-6b87-453c-9d4e-1b3ea0ffd634" providerId="ADAL" clId="{4B558A01-F09F-43B7-9D68-0A9B58B4FD69}"/>
    <pc:docChg chg="custSel addSld delSld modSld sldOrd modSection">
      <pc:chgData name="Marieke Drabbe" userId="b9b1a049-6b87-453c-9d4e-1b3ea0ffd634" providerId="ADAL" clId="{4B558A01-F09F-43B7-9D68-0A9B58B4FD69}" dt="2021-07-29T18:37:44.727" v="165" actId="20577"/>
      <pc:docMkLst>
        <pc:docMk/>
      </pc:docMkLst>
      <pc:sldChg chg="addSp delSp modSp mod">
        <pc:chgData name="Marieke Drabbe" userId="b9b1a049-6b87-453c-9d4e-1b3ea0ffd634" providerId="ADAL" clId="{4B558A01-F09F-43B7-9D68-0A9B58B4FD69}" dt="2021-07-29T18:28:59.210" v="116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4B558A01-F09F-43B7-9D68-0A9B58B4FD69}" dt="2021-07-29T18:27:15.520" v="2" actId="478"/>
          <ac:spMkLst>
            <pc:docMk/>
            <pc:sldMk cId="3491648649" sldId="257"/>
            <ac:spMk id="4" creationId="{4768CDD8-2D3D-460E-9928-EF3EE6BE2218}"/>
          </ac:spMkLst>
        </pc:spChg>
        <pc:spChg chg="mod">
          <ac:chgData name="Marieke Drabbe" userId="b9b1a049-6b87-453c-9d4e-1b3ea0ffd634" providerId="ADAL" clId="{4B558A01-F09F-43B7-9D68-0A9B58B4FD69}" dt="2021-07-29T18:27:58.719" v="26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03.719" v="29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8.405" v="40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7:54.703" v="24" actId="403"/>
          <ac:spMkLst>
            <pc:docMk/>
            <pc:sldMk cId="3491648649" sldId="257"/>
            <ac:spMk id="10242" creationId="{00000000-0000-0000-0000-000000000000}"/>
          </ac:spMkLst>
        </pc:spChg>
        <pc:spChg chg="del">
          <ac:chgData name="Marieke Drabbe" userId="b9b1a049-6b87-453c-9d4e-1b3ea0ffd634" providerId="ADAL" clId="{4B558A01-F09F-43B7-9D68-0A9B58B4FD69}" dt="2021-07-29T18:27:14.865" v="1" actId="478"/>
          <ac:spMkLst>
            <pc:docMk/>
            <pc:sldMk cId="3491648649" sldId="257"/>
            <ac:spMk id="10244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59.210" v="116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3.407" v="15"/>
          <ac:picMkLst>
            <pc:docMk/>
            <pc:sldMk cId="3491648649" sldId="257"/>
            <ac:picMk id="14" creationId="{9399CBA7-4ED6-4D5A-BADA-56494ADF82CC}"/>
          </ac:picMkLst>
        </pc:picChg>
        <pc:picChg chg="del">
          <ac:chgData name="Marieke Drabbe" userId="b9b1a049-6b87-453c-9d4e-1b3ea0ffd634" providerId="ADAL" clId="{4B558A01-F09F-43B7-9D68-0A9B58B4FD69}" dt="2021-07-29T18:27:13.792" v="0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4B558A01-F09F-43B7-9D68-0A9B58B4FD69}" dt="2021-07-29T18:29:22.216" v="126" actId="478"/>
        <pc:sldMkLst>
          <pc:docMk/>
          <pc:sldMk cId="2898902124" sldId="259"/>
        </pc:sldMkLst>
        <pc:spChg chg="add del mod">
          <ac:chgData name="Marieke Drabbe" userId="b9b1a049-6b87-453c-9d4e-1b3ea0ffd634" providerId="ADAL" clId="{4B558A01-F09F-43B7-9D68-0A9B58B4FD69}" dt="2021-07-29T18:27:21.296" v="6" actId="478"/>
          <ac:spMkLst>
            <pc:docMk/>
            <pc:sldMk cId="2898902124" sldId="259"/>
            <ac:spMk id="4" creationId="{BEDEBE27-E60B-47B7-95CA-4D477A284708}"/>
          </ac:spMkLst>
        </pc:spChg>
        <pc:spChg chg="mod">
          <ac:chgData name="Marieke Drabbe" userId="b9b1a049-6b87-453c-9d4e-1b3ea0ffd634" providerId="ADAL" clId="{4B558A01-F09F-43B7-9D68-0A9B58B4FD69}" dt="2021-07-29T18:29:13.550" v="121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18.001" v="124" actId="1076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11.463" v="119" actId="404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20.908" v="125" actId="20577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4B558A01-F09F-43B7-9D68-0A9B58B4FD69}" dt="2021-07-29T18:29:22.216" v="126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4B558A01-F09F-43B7-9D68-0A9B58B4FD69}" dt="2021-07-29T18:27:44.632" v="17"/>
          <ac:picMkLst>
            <pc:docMk/>
            <pc:sldMk cId="2898902124" sldId="259"/>
            <ac:picMk id="13" creationId="{DEBBE107-122C-4573-9DBB-995F40C81E26}"/>
          </ac:picMkLst>
        </pc:picChg>
        <pc:picChg chg="del">
          <ac:chgData name="Marieke Drabbe" userId="b9b1a049-6b87-453c-9d4e-1b3ea0ffd634" providerId="ADAL" clId="{4B558A01-F09F-43B7-9D68-0A9B58B4FD69}" dt="2021-07-29T18:27:19.630" v="5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4B558A01-F09F-43B7-9D68-0A9B58B4FD69}" dt="2021-07-29T18:29:39.440" v="135" actId="207"/>
        <pc:sldMkLst>
          <pc:docMk/>
          <pc:sldMk cId="83892022" sldId="260"/>
        </pc:sldMkLst>
        <pc:spChg chg="add del mod">
          <ac:chgData name="Marieke Drabbe" userId="b9b1a049-6b87-453c-9d4e-1b3ea0ffd634" providerId="ADAL" clId="{4B558A01-F09F-43B7-9D68-0A9B58B4FD69}" dt="2021-07-29T18:27:23.866" v="8" actId="478"/>
          <ac:spMkLst>
            <pc:docMk/>
            <pc:sldMk cId="83892022" sldId="260"/>
            <ac:spMk id="3" creationId="{E8D4FC12-285E-4D2C-8635-557B1339A34C}"/>
          </ac:spMkLst>
        </pc:spChg>
        <pc:spChg chg="mod">
          <ac:chgData name="Marieke Drabbe" userId="b9b1a049-6b87-453c-9d4e-1b3ea0ffd634" providerId="ADAL" clId="{4B558A01-F09F-43B7-9D68-0A9B58B4FD69}" dt="2021-07-29T18:29:30.946" v="131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36.331" v="134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28.996" v="129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39.440" v="135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5.203" v="18"/>
          <ac:picMkLst>
            <pc:docMk/>
            <pc:sldMk cId="83892022" sldId="260"/>
            <ac:picMk id="15" creationId="{7160A159-A9A3-4D2A-A0B0-4720B2C27F5B}"/>
          </ac:picMkLst>
        </pc:picChg>
        <pc:picChg chg="del">
          <ac:chgData name="Marieke Drabbe" userId="b9b1a049-6b87-453c-9d4e-1b3ea0ffd634" providerId="ADAL" clId="{4B558A01-F09F-43B7-9D68-0A9B58B4FD69}" dt="2021-07-29T18:27:22.928" v="7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4B558A01-F09F-43B7-9D68-0A9B58B4FD69}" dt="2021-07-29T18:29:55.332" v="145" actId="208"/>
        <pc:sldMkLst>
          <pc:docMk/>
          <pc:sldMk cId="1752962136" sldId="263"/>
        </pc:sldMkLst>
        <pc:spChg chg="mod">
          <ac:chgData name="Marieke Drabbe" userId="b9b1a049-6b87-453c-9d4e-1b3ea0ffd634" providerId="ADAL" clId="{4B558A01-F09F-43B7-9D68-0A9B58B4FD69}" dt="2021-07-29T18:29:53.069" v="143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55.332" v="145" actId="208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46.161" v="138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51.222" v="141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6.445" v="19"/>
          <ac:picMkLst>
            <pc:docMk/>
            <pc:sldMk cId="1752962136" sldId="263"/>
            <ac:picMk id="12" creationId="{DA2E4350-8426-4723-96EA-7C08B4BA8F78}"/>
          </ac:picMkLst>
        </pc:picChg>
      </pc:sldChg>
      <pc:sldChg chg="addSp modSp mod">
        <pc:chgData name="Marieke Drabbe" userId="b9b1a049-6b87-453c-9d4e-1b3ea0ffd634" providerId="ADAL" clId="{4B558A01-F09F-43B7-9D68-0A9B58B4FD69}" dt="2021-07-29T18:30:14.166" v="153" actId="207"/>
        <pc:sldMkLst>
          <pc:docMk/>
          <pc:sldMk cId="2446642812" sldId="264"/>
        </pc:sldMkLst>
        <pc:spChg chg="mod">
          <ac:chgData name="Marieke Drabbe" userId="b9b1a049-6b87-453c-9d4e-1b3ea0ffd634" providerId="ADAL" clId="{4B558A01-F09F-43B7-9D68-0A9B58B4FD69}" dt="2021-07-29T18:30:09.869" v="150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0:12.361" v="152" actId="208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0:14.166" v="153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446642812" sldId="264"/>
            <ac:spMk id="12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0:07.999" v="148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7.570" v="20"/>
          <ac:picMkLst>
            <pc:docMk/>
            <pc:sldMk cId="2446642812" sldId="264"/>
            <ac:picMk id="14" creationId="{9FF6D1AF-66B2-46DA-929A-E678C4174893}"/>
          </ac:picMkLst>
        </pc:picChg>
      </pc:sldChg>
      <pc:sldChg chg="addSp delSp modSp mod">
        <pc:chgData name="Marieke Drabbe" userId="b9b1a049-6b87-453c-9d4e-1b3ea0ffd634" providerId="ADAL" clId="{4B558A01-F09F-43B7-9D68-0A9B58B4FD69}" dt="2021-07-29T18:28:33.914" v="39"/>
        <pc:sldMkLst>
          <pc:docMk/>
          <pc:sldMk cId="2052387474" sldId="265"/>
        </pc:sldMkLst>
        <pc:spChg chg="add del mod">
          <ac:chgData name="Marieke Drabbe" userId="b9b1a049-6b87-453c-9d4e-1b3ea0ffd634" providerId="ADAL" clId="{4B558A01-F09F-43B7-9D68-0A9B58B4FD69}" dt="2021-07-29T18:27:17.983" v="4" actId="478"/>
          <ac:spMkLst>
            <pc:docMk/>
            <pc:sldMk cId="2052387474" sldId="265"/>
            <ac:spMk id="3" creationId="{59FB269D-AB9D-4875-BB63-E3EA69C8A0A5}"/>
          </ac:spMkLst>
        </pc:spChg>
        <pc:spChg chg="mod">
          <ac:chgData name="Marieke Drabbe" userId="b9b1a049-6b87-453c-9d4e-1b3ea0ffd634" providerId="ADAL" clId="{4B558A01-F09F-43B7-9D68-0A9B58B4FD69}" dt="2021-07-29T18:28:13.582" v="34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16.091" v="36" actId="208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11.079" v="32" actId="404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4B558A01-F09F-43B7-9D68-0A9B58B4FD69}" dt="2021-07-29T18:28:33.914" v="39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4B558A01-F09F-43B7-9D68-0A9B58B4FD69}" dt="2021-07-29T18:27:44" v="16"/>
          <ac:picMkLst>
            <pc:docMk/>
            <pc:sldMk cId="2052387474" sldId="265"/>
            <ac:picMk id="16" creationId="{3F7CA3C2-9DDC-4169-8FCF-4065637C991B}"/>
          </ac:picMkLst>
        </pc:picChg>
        <pc:picChg chg="del">
          <ac:chgData name="Marieke Drabbe" userId="b9b1a049-6b87-453c-9d4e-1b3ea0ffd634" providerId="ADAL" clId="{4B558A01-F09F-43B7-9D68-0A9B58B4FD69}" dt="2021-07-29T18:27:17.131" v="3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modSp add del mod ord">
        <pc:chgData name="Marieke Drabbe" userId="b9b1a049-6b87-453c-9d4e-1b3ea0ffd634" providerId="ADAL" clId="{4B558A01-F09F-43B7-9D68-0A9B58B4FD69}" dt="2021-07-29T18:27:36.538" v="14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4B558A01-F09F-43B7-9D68-0A9B58B4FD69}" dt="2021-07-29T18:27:36.538" v="14" actId="20577"/>
          <ac:spMkLst>
            <pc:docMk/>
            <pc:sldMk cId="2429038155" sldId="268"/>
            <ac:spMk id="11" creationId="{00000000-0000-0000-0000-000000000000}"/>
          </ac:spMkLst>
        </pc:spChg>
      </pc:sldChg>
      <pc:sldChg chg="modSp add mod">
        <pc:chgData name="Marieke Drabbe" userId="b9b1a049-6b87-453c-9d4e-1b3ea0ffd634" providerId="ADAL" clId="{4B558A01-F09F-43B7-9D68-0A9B58B4FD69}" dt="2021-07-29T18:37:44.727" v="165" actId="20577"/>
        <pc:sldMkLst>
          <pc:docMk/>
          <pc:sldMk cId="1510066645" sldId="269"/>
        </pc:sldMkLst>
        <pc:spChg chg="mod">
          <ac:chgData name="Marieke Drabbe" userId="b9b1a049-6b87-453c-9d4e-1b3ea0ffd634" providerId="ADAL" clId="{4B558A01-F09F-43B7-9D68-0A9B58B4FD69}" dt="2021-07-29T18:37:42.228" v="163" actId="20577"/>
          <ac:spMkLst>
            <pc:docMk/>
            <pc:sldMk cId="1510066645" sldId="269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7:44.727" v="165" actId="20577"/>
          <ac:spMkLst>
            <pc:docMk/>
            <pc:sldMk cId="1510066645" sldId="269"/>
            <ac:spMk id="12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E5DA464D-0D55-4A50-9EB8-DED946261BDB}"/>
    <pc:docChg chg="modSld">
      <pc:chgData name="Marieke Drabbe" userId="S::m.drabbe@helicon.nl::b9b1a049-6b87-453c-9d4e-1b3ea0ffd634" providerId="AD" clId="Web-{E5DA464D-0D55-4A50-9EB8-DED946261BDB}" dt="2019-05-16T08:34:29.515" v="5" actId="20577"/>
      <pc:docMkLst>
        <pc:docMk/>
      </pc:docMkLst>
      <pc:sldChg chg="modSp">
        <pc:chgData name="Marieke Drabbe" userId="S::m.drabbe@helicon.nl::b9b1a049-6b87-453c-9d4e-1b3ea0ffd634" providerId="AD" clId="Web-{E5DA464D-0D55-4A50-9EB8-DED946261BDB}" dt="2019-05-16T08:34:29.515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E5DA464D-0D55-4A50-9EB8-DED946261BDB}" dt="2019-05-16T08:34:29.515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B43D3329-625F-4CC8-A28C-2B3CE5FCCB51}"/>
    <pc:docChg chg="modSld">
      <pc:chgData name="Marieke Drabbe" userId="S::m.drabbe@helicon.nl::b9b1a049-6b87-453c-9d4e-1b3ea0ffd634" providerId="AD" clId="Web-{B43D3329-625F-4CC8-A28C-2B3CE5FCCB51}" dt="2019-05-15T09:16:33.451" v="18"/>
      <pc:docMkLst>
        <pc:docMk/>
      </pc:docMkLst>
      <pc:sldChg chg="modSp">
        <pc:chgData name="Marieke Drabbe" userId="S::m.drabbe@helicon.nl::b9b1a049-6b87-453c-9d4e-1b3ea0ffd634" providerId="AD" clId="Web-{B43D3329-625F-4CC8-A28C-2B3CE5FCCB51}" dt="2019-05-15T09:16:14.373" v="13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B43D3329-625F-4CC8-A28C-2B3CE5FCCB51}" dt="2019-05-15T09:16:14.373" v="13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B43D3329-625F-4CC8-A28C-2B3CE5FCCB51}" dt="2019-05-15T09:15:56.842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B43D3329-625F-4CC8-A28C-2B3CE5FCCB51}" dt="2019-05-15T09:15:56.842" v="0"/>
          <ac:spMkLst>
            <pc:docMk/>
            <pc:sldMk cId="2446642812" sldId="264"/>
            <ac:spMk id="10" creationId="{C5635635-7B42-4FA0-8852-EB7C39A7E5FA}"/>
          </ac:spMkLst>
        </pc:spChg>
      </pc:sldChg>
      <pc:sldChg chg="modSp">
        <pc:chgData name="Marieke Drabbe" userId="S::m.drabbe@helicon.nl::b9b1a049-6b87-453c-9d4e-1b3ea0ffd634" providerId="AD" clId="Web-{B43D3329-625F-4CC8-A28C-2B3CE5FCCB51}" dt="2019-05-15T09:16:33.451" v="18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B43D3329-625F-4CC8-A28C-2B3CE5FCCB51}" dt="2019-05-15T09:16:33.451" v="18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9399CBA7-4ED6-4D5A-BADA-56494ADF8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adviesrapport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58949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54748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24516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3F7CA3C2-9DDC-4169-8FCF-4065637C9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37331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33855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x</a:t>
            </a:r>
            <a:endParaRPr lang="nl-NL" sz="14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DEBBE107-122C-4573-9DBB-995F40C8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1" y="4483574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6" y="1931084"/>
            <a:ext cx="5391257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‘Vrijetijd’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7160A159-A9A3-4D2A-A0B0-4720B2C27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DA2E4350-8426-4723-96EA-7C08B4BA8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159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IBS-SEM-LBS-V43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9FF6D1AF-66B2-46DA-929A-E678C4174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IBS-SEM-LBS-V43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A90174-BC1F-479C-849F-48ECBDE1D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A721D6-C307-4BBC-8027-3BE85CD710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164BA1-E473-4425-A42F-3C34A5AFCA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1160</Words>
  <Application>Microsoft Office PowerPoint</Application>
  <PresentationFormat>Breedbeeld</PresentationFormat>
  <Paragraphs>134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Vrijetijd</vt:lpstr>
      <vt:lpstr>IBS De leefbare stad specialisatie Vrijetijd</vt:lpstr>
      <vt:lpstr>IBS De leefbare stad specialisatie Vrijetijd</vt:lpstr>
      <vt:lpstr>IBS De leefbare stad specialisatie Vrijetijd</vt:lpstr>
      <vt:lpstr>IBS De leefbare stad – periode 1 specialisatie Vrijetijd</vt:lpstr>
      <vt:lpstr>PowerPoint-presentatie</vt:lpstr>
      <vt:lpstr>IBS De leefbare stad specialisatie Vrijetijd</vt:lpstr>
      <vt:lpstr>IBS Leefbare stad Specialisatie Vrijetijd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2021-07-29T18:37:46Z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